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</p:sldIdLst>
  <p:sldSz cy="12858750" cx="10287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4050">
          <p15:clr>
            <a:srgbClr val="747775"/>
          </p15:clr>
        </p15:guide>
        <p15:guide id="2" pos="324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4050" orient="horz"/>
        <p:guide pos="324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2057716" y="685800"/>
            <a:ext cx="27432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2057716" y="685800"/>
            <a:ext cx="27432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g377d06fa9a5_0_0:notes"/>
          <p:cNvSpPr/>
          <p:nvPr>
            <p:ph idx="2" type="sldImg"/>
          </p:nvPr>
        </p:nvSpPr>
        <p:spPr>
          <a:xfrm>
            <a:off x="2057716" y="685800"/>
            <a:ext cx="27432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7" name="Google Shape;57;g377d06fa9a5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50672" y="1861438"/>
            <a:ext cx="9585600" cy="5131500"/>
          </a:xfrm>
          <a:prstGeom prst="rect">
            <a:avLst/>
          </a:prstGeom>
        </p:spPr>
        <p:txBody>
          <a:bodyPr anchorCtr="0" anchor="b" bIns="129525" lIns="129525" spcFirstLastPara="1" rIns="129525" wrap="square" tIns="1295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7367"/>
              <a:buNone/>
              <a:defRPr sz="7366"/>
            </a:lvl1pPr>
            <a:lvl2pPr lvl="1" algn="ctr">
              <a:spcBef>
                <a:spcPts val="0"/>
              </a:spcBef>
              <a:spcAft>
                <a:spcPts val="0"/>
              </a:spcAft>
              <a:buSzPts val="7367"/>
              <a:buNone/>
              <a:defRPr sz="7366"/>
            </a:lvl2pPr>
            <a:lvl3pPr lvl="2" algn="ctr">
              <a:spcBef>
                <a:spcPts val="0"/>
              </a:spcBef>
              <a:spcAft>
                <a:spcPts val="0"/>
              </a:spcAft>
              <a:buSzPts val="7367"/>
              <a:buNone/>
              <a:defRPr sz="7366"/>
            </a:lvl3pPr>
            <a:lvl4pPr lvl="3" algn="ctr">
              <a:spcBef>
                <a:spcPts val="0"/>
              </a:spcBef>
              <a:spcAft>
                <a:spcPts val="0"/>
              </a:spcAft>
              <a:buSzPts val="7367"/>
              <a:buNone/>
              <a:defRPr sz="7366"/>
            </a:lvl4pPr>
            <a:lvl5pPr lvl="4" algn="ctr">
              <a:spcBef>
                <a:spcPts val="0"/>
              </a:spcBef>
              <a:spcAft>
                <a:spcPts val="0"/>
              </a:spcAft>
              <a:buSzPts val="7367"/>
              <a:buNone/>
              <a:defRPr sz="7366"/>
            </a:lvl5pPr>
            <a:lvl6pPr lvl="5" algn="ctr">
              <a:spcBef>
                <a:spcPts val="0"/>
              </a:spcBef>
              <a:spcAft>
                <a:spcPts val="0"/>
              </a:spcAft>
              <a:buSzPts val="7367"/>
              <a:buNone/>
              <a:defRPr sz="7366"/>
            </a:lvl6pPr>
            <a:lvl7pPr lvl="6" algn="ctr">
              <a:spcBef>
                <a:spcPts val="0"/>
              </a:spcBef>
              <a:spcAft>
                <a:spcPts val="0"/>
              </a:spcAft>
              <a:buSzPts val="7367"/>
              <a:buNone/>
              <a:defRPr sz="7366"/>
            </a:lvl7pPr>
            <a:lvl8pPr lvl="7" algn="ctr">
              <a:spcBef>
                <a:spcPts val="0"/>
              </a:spcBef>
              <a:spcAft>
                <a:spcPts val="0"/>
              </a:spcAft>
              <a:buSzPts val="7367"/>
              <a:buNone/>
              <a:defRPr sz="7366"/>
            </a:lvl8pPr>
            <a:lvl9pPr lvl="8" algn="ctr">
              <a:spcBef>
                <a:spcPts val="0"/>
              </a:spcBef>
              <a:spcAft>
                <a:spcPts val="0"/>
              </a:spcAft>
              <a:buSzPts val="7367"/>
              <a:buNone/>
              <a:defRPr sz="7366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50663" y="7085313"/>
            <a:ext cx="9585600" cy="1981500"/>
          </a:xfrm>
          <a:prstGeom prst="rect">
            <a:avLst/>
          </a:prstGeom>
        </p:spPr>
        <p:txBody>
          <a:bodyPr anchorCtr="0" anchor="t" bIns="129525" lIns="129525" spcFirstLastPara="1" rIns="129525" wrap="square" tIns="1295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967"/>
              <a:buNone/>
              <a:defRPr sz="3966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967"/>
              <a:buNone/>
              <a:defRPr sz="3966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967"/>
              <a:buNone/>
              <a:defRPr sz="3966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967"/>
              <a:buNone/>
              <a:defRPr sz="3966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967"/>
              <a:buNone/>
              <a:defRPr sz="3966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967"/>
              <a:buNone/>
              <a:defRPr sz="3966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967"/>
              <a:buNone/>
              <a:defRPr sz="3966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967"/>
              <a:buNone/>
              <a:defRPr sz="3966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967"/>
              <a:buNone/>
              <a:defRPr sz="3966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9531515" y="11658042"/>
            <a:ext cx="617400" cy="984000"/>
          </a:xfrm>
          <a:prstGeom prst="rect">
            <a:avLst/>
          </a:prstGeom>
        </p:spPr>
        <p:txBody>
          <a:bodyPr anchorCtr="0" anchor="ctr" bIns="129525" lIns="129525" spcFirstLastPara="1" rIns="129525" wrap="square" tIns="129525">
            <a:normAutofit/>
          </a:bodyPr>
          <a:lstStyle>
            <a:lvl1pPr lvl="0">
              <a:buNone/>
              <a:defRPr sz="1416"/>
            </a:lvl1pPr>
            <a:lvl2pPr lvl="1">
              <a:buNone/>
              <a:defRPr sz="1416"/>
            </a:lvl2pPr>
            <a:lvl3pPr lvl="2">
              <a:buNone/>
              <a:defRPr sz="1416"/>
            </a:lvl3pPr>
            <a:lvl4pPr lvl="3">
              <a:buNone/>
              <a:defRPr sz="1416"/>
            </a:lvl4pPr>
            <a:lvl5pPr lvl="4">
              <a:buNone/>
              <a:defRPr sz="1416"/>
            </a:lvl5pPr>
            <a:lvl6pPr lvl="5">
              <a:buNone/>
              <a:defRPr sz="1416"/>
            </a:lvl6pPr>
            <a:lvl7pPr lvl="6">
              <a:buNone/>
              <a:defRPr sz="1416"/>
            </a:lvl7pPr>
            <a:lvl8pPr lvl="7">
              <a:buNone/>
              <a:defRPr sz="1416"/>
            </a:lvl8pPr>
            <a:lvl9pPr lvl="8">
              <a:buNone/>
              <a:defRPr sz="1416"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50663" y="2765313"/>
            <a:ext cx="9585600" cy="4908900"/>
          </a:xfrm>
          <a:prstGeom prst="rect">
            <a:avLst/>
          </a:prstGeom>
        </p:spPr>
        <p:txBody>
          <a:bodyPr anchorCtr="0" anchor="b" bIns="129525" lIns="129525" spcFirstLastPara="1" rIns="129525" wrap="square" tIns="1295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7000"/>
              <a:buNone/>
              <a:defRPr sz="17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7000"/>
              <a:buNone/>
              <a:defRPr sz="17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7000"/>
              <a:buNone/>
              <a:defRPr sz="17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7000"/>
              <a:buNone/>
              <a:defRPr sz="17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7000"/>
              <a:buNone/>
              <a:defRPr sz="17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7000"/>
              <a:buNone/>
              <a:defRPr sz="17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7000"/>
              <a:buNone/>
              <a:defRPr sz="17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7000"/>
              <a:buNone/>
              <a:defRPr sz="17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7000"/>
              <a:buNone/>
              <a:defRPr sz="17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50663" y="7880563"/>
            <a:ext cx="9585600" cy="3252000"/>
          </a:xfrm>
          <a:prstGeom prst="rect">
            <a:avLst/>
          </a:prstGeom>
        </p:spPr>
        <p:txBody>
          <a:bodyPr anchorCtr="0" anchor="t" bIns="129525" lIns="129525" spcFirstLastPara="1" rIns="129525" wrap="square" tIns="129525">
            <a:normAutofit/>
          </a:bodyPr>
          <a:lstStyle>
            <a:lvl1pPr indent="-390525" lvl="0" marL="457200" algn="ctr">
              <a:spcBef>
                <a:spcPts val="0"/>
              </a:spcBef>
              <a:spcAft>
                <a:spcPts val="0"/>
              </a:spcAft>
              <a:buSzPts val="2550"/>
              <a:buChar char="●"/>
              <a:defRPr sz="2550"/>
            </a:lvl1pPr>
            <a:lvl2pPr indent="-354541" lvl="1" marL="914400" algn="ctr">
              <a:spcBef>
                <a:spcPts val="0"/>
              </a:spcBef>
              <a:spcAft>
                <a:spcPts val="0"/>
              </a:spcAft>
              <a:buSzPts val="1983"/>
              <a:buChar char="○"/>
              <a:defRPr sz="1983"/>
            </a:lvl2pPr>
            <a:lvl3pPr indent="-354541" lvl="2" marL="1371600" algn="ctr">
              <a:spcBef>
                <a:spcPts val="0"/>
              </a:spcBef>
              <a:spcAft>
                <a:spcPts val="0"/>
              </a:spcAft>
              <a:buSzPts val="1983"/>
              <a:buChar char="■"/>
              <a:defRPr sz="1983"/>
            </a:lvl3pPr>
            <a:lvl4pPr indent="-354541" lvl="3" marL="1828800" algn="ctr">
              <a:spcBef>
                <a:spcPts val="0"/>
              </a:spcBef>
              <a:spcAft>
                <a:spcPts val="0"/>
              </a:spcAft>
              <a:buSzPts val="1983"/>
              <a:buChar char="●"/>
              <a:defRPr sz="1983"/>
            </a:lvl4pPr>
            <a:lvl5pPr indent="-354541" lvl="4" marL="2286000" algn="ctr">
              <a:spcBef>
                <a:spcPts val="0"/>
              </a:spcBef>
              <a:spcAft>
                <a:spcPts val="0"/>
              </a:spcAft>
              <a:buSzPts val="1983"/>
              <a:buChar char="○"/>
              <a:defRPr sz="1983"/>
            </a:lvl5pPr>
            <a:lvl6pPr indent="-354541" lvl="5" marL="2743200" algn="ctr">
              <a:spcBef>
                <a:spcPts val="0"/>
              </a:spcBef>
              <a:spcAft>
                <a:spcPts val="0"/>
              </a:spcAft>
              <a:buSzPts val="1983"/>
              <a:buChar char="■"/>
              <a:defRPr sz="1983"/>
            </a:lvl6pPr>
            <a:lvl7pPr indent="-354541" lvl="6" marL="3200400" algn="ctr">
              <a:spcBef>
                <a:spcPts val="0"/>
              </a:spcBef>
              <a:spcAft>
                <a:spcPts val="0"/>
              </a:spcAft>
              <a:buSzPts val="1983"/>
              <a:buChar char="●"/>
              <a:defRPr sz="1983"/>
            </a:lvl7pPr>
            <a:lvl8pPr indent="-354541" lvl="7" marL="3657600" algn="ctr">
              <a:spcBef>
                <a:spcPts val="0"/>
              </a:spcBef>
              <a:spcAft>
                <a:spcPts val="0"/>
              </a:spcAft>
              <a:buSzPts val="1983"/>
              <a:buChar char="○"/>
              <a:defRPr sz="1983"/>
            </a:lvl8pPr>
            <a:lvl9pPr indent="-354541" lvl="8" marL="4114800" algn="ctr">
              <a:spcBef>
                <a:spcPts val="0"/>
              </a:spcBef>
              <a:spcAft>
                <a:spcPts val="0"/>
              </a:spcAft>
              <a:buSzPts val="1983"/>
              <a:buChar char="■"/>
              <a:defRPr sz="1983"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9531515" y="11658042"/>
            <a:ext cx="617400" cy="984000"/>
          </a:xfrm>
          <a:prstGeom prst="rect">
            <a:avLst/>
          </a:prstGeom>
        </p:spPr>
        <p:txBody>
          <a:bodyPr anchorCtr="0" anchor="ctr" bIns="129525" lIns="129525" spcFirstLastPara="1" rIns="129525" wrap="square" tIns="129525">
            <a:normAutofit/>
          </a:bodyPr>
          <a:lstStyle>
            <a:lvl1pPr lvl="0">
              <a:buNone/>
              <a:defRPr sz="1416"/>
            </a:lvl1pPr>
            <a:lvl2pPr lvl="1">
              <a:buNone/>
              <a:defRPr sz="1416"/>
            </a:lvl2pPr>
            <a:lvl3pPr lvl="2">
              <a:buNone/>
              <a:defRPr sz="1416"/>
            </a:lvl3pPr>
            <a:lvl4pPr lvl="3">
              <a:buNone/>
              <a:defRPr sz="1416"/>
            </a:lvl4pPr>
            <a:lvl5pPr lvl="4">
              <a:buNone/>
              <a:defRPr sz="1416"/>
            </a:lvl5pPr>
            <a:lvl6pPr lvl="5">
              <a:buNone/>
              <a:defRPr sz="1416"/>
            </a:lvl6pPr>
            <a:lvl7pPr lvl="6">
              <a:buNone/>
              <a:defRPr sz="1416"/>
            </a:lvl7pPr>
            <a:lvl8pPr lvl="7">
              <a:buNone/>
              <a:defRPr sz="1416"/>
            </a:lvl8pPr>
            <a:lvl9pPr lvl="8">
              <a:buNone/>
              <a:defRPr sz="1416"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9531515" y="11658042"/>
            <a:ext cx="617400" cy="984000"/>
          </a:xfrm>
          <a:prstGeom prst="rect">
            <a:avLst/>
          </a:prstGeom>
        </p:spPr>
        <p:txBody>
          <a:bodyPr anchorCtr="0" anchor="ctr" bIns="129525" lIns="129525" spcFirstLastPara="1" rIns="129525" wrap="square" tIns="129525">
            <a:normAutofit/>
          </a:bodyPr>
          <a:lstStyle>
            <a:lvl1pPr lvl="0">
              <a:buNone/>
              <a:defRPr sz="1416"/>
            </a:lvl1pPr>
            <a:lvl2pPr lvl="1">
              <a:buNone/>
              <a:defRPr sz="1416"/>
            </a:lvl2pPr>
            <a:lvl3pPr lvl="2">
              <a:buNone/>
              <a:defRPr sz="1416"/>
            </a:lvl3pPr>
            <a:lvl4pPr lvl="3">
              <a:buNone/>
              <a:defRPr sz="1416"/>
            </a:lvl4pPr>
            <a:lvl5pPr lvl="4">
              <a:buNone/>
              <a:defRPr sz="1416"/>
            </a:lvl5pPr>
            <a:lvl6pPr lvl="5">
              <a:buNone/>
              <a:defRPr sz="1416"/>
            </a:lvl6pPr>
            <a:lvl7pPr lvl="6">
              <a:buNone/>
              <a:defRPr sz="1416"/>
            </a:lvl7pPr>
            <a:lvl8pPr lvl="7">
              <a:buNone/>
              <a:defRPr sz="1416"/>
            </a:lvl8pPr>
            <a:lvl9pPr lvl="8">
              <a:buNone/>
              <a:defRPr sz="1416"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50663" y="5377125"/>
            <a:ext cx="9585600" cy="2104500"/>
          </a:xfrm>
          <a:prstGeom prst="rect">
            <a:avLst/>
          </a:prstGeom>
        </p:spPr>
        <p:txBody>
          <a:bodyPr anchorCtr="0" anchor="ctr" bIns="129525" lIns="129525" spcFirstLastPara="1" rIns="129525" wrap="square" tIns="1295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1pPr>
            <a:lvl2pPr lvl="1" algn="ctr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2pPr>
            <a:lvl3pPr lvl="2" algn="ctr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3pPr>
            <a:lvl4pPr lvl="3" algn="ctr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4pPr>
            <a:lvl5pPr lvl="4" algn="ctr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5pPr>
            <a:lvl6pPr lvl="5" algn="ctr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6pPr>
            <a:lvl7pPr lvl="6" algn="ctr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7pPr>
            <a:lvl8pPr lvl="7" algn="ctr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8pPr>
            <a:lvl9pPr lvl="8" algn="ctr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9531515" y="11658042"/>
            <a:ext cx="617400" cy="984000"/>
          </a:xfrm>
          <a:prstGeom prst="rect">
            <a:avLst/>
          </a:prstGeom>
        </p:spPr>
        <p:txBody>
          <a:bodyPr anchorCtr="0" anchor="ctr" bIns="129525" lIns="129525" spcFirstLastPara="1" rIns="129525" wrap="square" tIns="129525">
            <a:normAutofit/>
          </a:bodyPr>
          <a:lstStyle>
            <a:lvl1pPr lvl="0">
              <a:buNone/>
              <a:defRPr sz="1416"/>
            </a:lvl1pPr>
            <a:lvl2pPr lvl="1">
              <a:buNone/>
              <a:defRPr sz="1416"/>
            </a:lvl2pPr>
            <a:lvl3pPr lvl="2">
              <a:buNone/>
              <a:defRPr sz="1416"/>
            </a:lvl3pPr>
            <a:lvl4pPr lvl="3">
              <a:buNone/>
              <a:defRPr sz="1416"/>
            </a:lvl4pPr>
            <a:lvl5pPr lvl="4">
              <a:buNone/>
              <a:defRPr sz="1416"/>
            </a:lvl5pPr>
            <a:lvl6pPr lvl="5">
              <a:buNone/>
              <a:defRPr sz="1416"/>
            </a:lvl6pPr>
            <a:lvl7pPr lvl="6">
              <a:buNone/>
              <a:defRPr sz="1416"/>
            </a:lvl7pPr>
            <a:lvl8pPr lvl="7">
              <a:buNone/>
              <a:defRPr sz="1416"/>
            </a:lvl8pPr>
            <a:lvl9pPr lvl="8">
              <a:buNone/>
              <a:defRPr sz="1416"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50663" y="1112563"/>
            <a:ext cx="9585600" cy="1431600"/>
          </a:xfrm>
          <a:prstGeom prst="rect">
            <a:avLst/>
          </a:prstGeom>
        </p:spPr>
        <p:txBody>
          <a:bodyPr anchorCtr="0" anchor="t" bIns="129525" lIns="129525" spcFirstLastPara="1" rIns="129525" wrap="square" tIns="1295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967"/>
              <a:buNone/>
              <a:defRPr sz="3966"/>
            </a:lvl1pPr>
            <a:lvl2pPr lvl="1">
              <a:spcBef>
                <a:spcPts val="0"/>
              </a:spcBef>
              <a:spcAft>
                <a:spcPts val="0"/>
              </a:spcAft>
              <a:buSzPts val="3967"/>
              <a:buNone/>
              <a:defRPr sz="3966"/>
            </a:lvl2pPr>
            <a:lvl3pPr lvl="2">
              <a:spcBef>
                <a:spcPts val="0"/>
              </a:spcBef>
              <a:spcAft>
                <a:spcPts val="0"/>
              </a:spcAft>
              <a:buSzPts val="3967"/>
              <a:buNone/>
              <a:defRPr sz="3966"/>
            </a:lvl3pPr>
            <a:lvl4pPr lvl="3">
              <a:spcBef>
                <a:spcPts val="0"/>
              </a:spcBef>
              <a:spcAft>
                <a:spcPts val="0"/>
              </a:spcAft>
              <a:buSzPts val="3967"/>
              <a:buNone/>
              <a:defRPr sz="3966"/>
            </a:lvl4pPr>
            <a:lvl5pPr lvl="4">
              <a:spcBef>
                <a:spcPts val="0"/>
              </a:spcBef>
              <a:spcAft>
                <a:spcPts val="0"/>
              </a:spcAft>
              <a:buSzPts val="3967"/>
              <a:buNone/>
              <a:defRPr sz="3966"/>
            </a:lvl5pPr>
            <a:lvl6pPr lvl="5">
              <a:spcBef>
                <a:spcPts val="0"/>
              </a:spcBef>
              <a:spcAft>
                <a:spcPts val="0"/>
              </a:spcAft>
              <a:buSzPts val="3967"/>
              <a:buNone/>
              <a:defRPr sz="3966"/>
            </a:lvl6pPr>
            <a:lvl7pPr lvl="6">
              <a:spcBef>
                <a:spcPts val="0"/>
              </a:spcBef>
              <a:spcAft>
                <a:spcPts val="0"/>
              </a:spcAft>
              <a:buSzPts val="3967"/>
              <a:buNone/>
              <a:defRPr sz="3966"/>
            </a:lvl7pPr>
            <a:lvl8pPr lvl="7">
              <a:spcBef>
                <a:spcPts val="0"/>
              </a:spcBef>
              <a:spcAft>
                <a:spcPts val="0"/>
              </a:spcAft>
              <a:buSzPts val="3967"/>
              <a:buNone/>
              <a:defRPr sz="3966"/>
            </a:lvl8pPr>
            <a:lvl9pPr lvl="8">
              <a:spcBef>
                <a:spcPts val="0"/>
              </a:spcBef>
              <a:spcAft>
                <a:spcPts val="0"/>
              </a:spcAft>
              <a:buSzPts val="3967"/>
              <a:buNone/>
              <a:defRPr sz="3966"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50663" y="2881188"/>
            <a:ext cx="9585600" cy="8541000"/>
          </a:xfrm>
          <a:prstGeom prst="rect">
            <a:avLst/>
          </a:prstGeom>
        </p:spPr>
        <p:txBody>
          <a:bodyPr anchorCtr="0" anchor="t" bIns="129525" lIns="129525" spcFirstLastPara="1" rIns="129525" wrap="square" tIns="129525">
            <a:normAutofit/>
          </a:bodyPr>
          <a:lstStyle>
            <a:lvl1pPr indent="-390525" lvl="0" marL="457200">
              <a:spcBef>
                <a:spcPts val="0"/>
              </a:spcBef>
              <a:spcAft>
                <a:spcPts val="0"/>
              </a:spcAft>
              <a:buSzPts val="2550"/>
              <a:buChar char="●"/>
              <a:defRPr sz="2550"/>
            </a:lvl1pPr>
            <a:lvl2pPr indent="-354541" lvl="1" marL="914400">
              <a:spcBef>
                <a:spcPts val="0"/>
              </a:spcBef>
              <a:spcAft>
                <a:spcPts val="0"/>
              </a:spcAft>
              <a:buSzPts val="1983"/>
              <a:buChar char="○"/>
              <a:defRPr sz="1983"/>
            </a:lvl2pPr>
            <a:lvl3pPr indent="-354541" lvl="2" marL="1371600">
              <a:spcBef>
                <a:spcPts val="0"/>
              </a:spcBef>
              <a:spcAft>
                <a:spcPts val="0"/>
              </a:spcAft>
              <a:buSzPts val="1983"/>
              <a:buChar char="■"/>
              <a:defRPr sz="1983"/>
            </a:lvl3pPr>
            <a:lvl4pPr indent="-354541" lvl="3" marL="1828800">
              <a:spcBef>
                <a:spcPts val="0"/>
              </a:spcBef>
              <a:spcAft>
                <a:spcPts val="0"/>
              </a:spcAft>
              <a:buSzPts val="1983"/>
              <a:buChar char="●"/>
              <a:defRPr sz="1983"/>
            </a:lvl4pPr>
            <a:lvl5pPr indent="-354541" lvl="4" marL="2286000">
              <a:spcBef>
                <a:spcPts val="0"/>
              </a:spcBef>
              <a:spcAft>
                <a:spcPts val="0"/>
              </a:spcAft>
              <a:buSzPts val="1983"/>
              <a:buChar char="○"/>
              <a:defRPr sz="1983"/>
            </a:lvl5pPr>
            <a:lvl6pPr indent="-354541" lvl="5" marL="2743200">
              <a:spcBef>
                <a:spcPts val="0"/>
              </a:spcBef>
              <a:spcAft>
                <a:spcPts val="0"/>
              </a:spcAft>
              <a:buSzPts val="1983"/>
              <a:buChar char="■"/>
              <a:defRPr sz="1983"/>
            </a:lvl6pPr>
            <a:lvl7pPr indent="-354541" lvl="6" marL="3200400">
              <a:spcBef>
                <a:spcPts val="0"/>
              </a:spcBef>
              <a:spcAft>
                <a:spcPts val="0"/>
              </a:spcAft>
              <a:buSzPts val="1983"/>
              <a:buChar char="●"/>
              <a:defRPr sz="1983"/>
            </a:lvl7pPr>
            <a:lvl8pPr indent="-354541" lvl="7" marL="3657600">
              <a:spcBef>
                <a:spcPts val="0"/>
              </a:spcBef>
              <a:spcAft>
                <a:spcPts val="0"/>
              </a:spcAft>
              <a:buSzPts val="1983"/>
              <a:buChar char="○"/>
              <a:defRPr sz="1983"/>
            </a:lvl8pPr>
            <a:lvl9pPr indent="-354541" lvl="8" marL="4114800">
              <a:spcBef>
                <a:spcPts val="0"/>
              </a:spcBef>
              <a:spcAft>
                <a:spcPts val="0"/>
              </a:spcAft>
              <a:buSzPts val="1983"/>
              <a:buChar char="■"/>
              <a:defRPr sz="1983"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9531515" y="11658042"/>
            <a:ext cx="617400" cy="984000"/>
          </a:xfrm>
          <a:prstGeom prst="rect">
            <a:avLst/>
          </a:prstGeom>
        </p:spPr>
        <p:txBody>
          <a:bodyPr anchorCtr="0" anchor="ctr" bIns="129525" lIns="129525" spcFirstLastPara="1" rIns="129525" wrap="square" tIns="129525">
            <a:normAutofit/>
          </a:bodyPr>
          <a:lstStyle>
            <a:lvl1pPr lvl="0">
              <a:buNone/>
              <a:defRPr sz="1416"/>
            </a:lvl1pPr>
            <a:lvl2pPr lvl="1">
              <a:buNone/>
              <a:defRPr sz="1416"/>
            </a:lvl2pPr>
            <a:lvl3pPr lvl="2">
              <a:buNone/>
              <a:defRPr sz="1416"/>
            </a:lvl3pPr>
            <a:lvl4pPr lvl="3">
              <a:buNone/>
              <a:defRPr sz="1416"/>
            </a:lvl4pPr>
            <a:lvl5pPr lvl="4">
              <a:buNone/>
              <a:defRPr sz="1416"/>
            </a:lvl5pPr>
            <a:lvl6pPr lvl="5">
              <a:buNone/>
              <a:defRPr sz="1416"/>
            </a:lvl6pPr>
            <a:lvl7pPr lvl="6">
              <a:buNone/>
              <a:defRPr sz="1416"/>
            </a:lvl7pPr>
            <a:lvl8pPr lvl="7">
              <a:buNone/>
              <a:defRPr sz="1416"/>
            </a:lvl8pPr>
            <a:lvl9pPr lvl="8">
              <a:buNone/>
              <a:defRPr sz="1416"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50663" y="1112563"/>
            <a:ext cx="9585600" cy="1431600"/>
          </a:xfrm>
          <a:prstGeom prst="rect">
            <a:avLst/>
          </a:prstGeom>
        </p:spPr>
        <p:txBody>
          <a:bodyPr anchorCtr="0" anchor="t" bIns="129525" lIns="129525" spcFirstLastPara="1" rIns="129525" wrap="square" tIns="1295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967"/>
              <a:buNone/>
              <a:defRPr sz="3966"/>
            </a:lvl1pPr>
            <a:lvl2pPr lvl="1">
              <a:spcBef>
                <a:spcPts val="0"/>
              </a:spcBef>
              <a:spcAft>
                <a:spcPts val="0"/>
              </a:spcAft>
              <a:buSzPts val="3967"/>
              <a:buNone/>
              <a:defRPr sz="3966"/>
            </a:lvl2pPr>
            <a:lvl3pPr lvl="2">
              <a:spcBef>
                <a:spcPts val="0"/>
              </a:spcBef>
              <a:spcAft>
                <a:spcPts val="0"/>
              </a:spcAft>
              <a:buSzPts val="3967"/>
              <a:buNone/>
              <a:defRPr sz="3966"/>
            </a:lvl3pPr>
            <a:lvl4pPr lvl="3">
              <a:spcBef>
                <a:spcPts val="0"/>
              </a:spcBef>
              <a:spcAft>
                <a:spcPts val="0"/>
              </a:spcAft>
              <a:buSzPts val="3967"/>
              <a:buNone/>
              <a:defRPr sz="3966"/>
            </a:lvl4pPr>
            <a:lvl5pPr lvl="4">
              <a:spcBef>
                <a:spcPts val="0"/>
              </a:spcBef>
              <a:spcAft>
                <a:spcPts val="0"/>
              </a:spcAft>
              <a:buSzPts val="3967"/>
              <a:buNone/>
              <a:defRPr sz="3966"/>
            </a:lvl5pPr>
            <a:lvl6pPr lvl="5">
              <a:spcBef>
                <a:spcPts val="0"/>
              </a:spcBef>
              <a:spcAft>
                <a:spcPts val="0"/>
              </a:spcAft>
              <a:buSzPts val="3967"/>
              <a:buNone/>
              <a:defRPr sz="3966"/>
            </a:lvl6pPr>
            <a:lvl7pPr lvl="6">
              <a:spcBef>
                <a:spcPts val="0"/>
              </a:spcBef>
              <a:spcAft>
                <a:spcPts val="0"/>
              </a:spcAft>
              <a:buSzPts val="3967"/>
              <a:buNone/>
              <a:defRPr sz="3966"/>
            </a:lvl7pPr>
            <a:lvl8pPr lvl="7">
              <a:spcBef>
                <a:spcPts val="0"/>
              </a:spcBef>
              <a:spcAft>
                <a:spcPts val="0"/>
              </a:spcAft>
              <a:buSzPts val="3967"/>
              <a:buNone/>
              <a:defRPr sz="3966"/>
            </a:lvl8pPr>
            <a:lvl9pPr lvl="8">
              <a:spcBef>
                <a:spcPts val="0"/>
              </a:spcBef>
              <a:spcAft>
                <a:spcPts val="0"/>
              </a:spcAft>
              <a:buSzPts val="3967"/>
              <a:buNone/>
              <a:defRPr sz="3966"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50663" y="2881188"/>
            <a:ext cx="4500000" cy="8541000"/>
          </a:xfrm>
          <a:prstGeom prst="rect">
            <a:avLst/>
          </a:prstGeom>
        </p:spPr>
        <p:txBody>
          <a:bodyPr anchorCtr="0" anchor="t" bIns="129525" lIns="129525" spcFirstLastPara="1" rIns="129525" wrap="square" tIns="129525">
            <a:normAutofit/>
          </a:bodyPr>
          <a:lstStyle>
            <a:lvl1pPr indent="-354541" lvl="0" marL="457200">
              <a:spcBef>
                <a:spcPts val="0"/>
              </a:spcBef>
              <a:spcAft>
                <a:spcPts val="0"/>
              </a:spcAft>
              <a:buSzPts val="1983"/>
              <a:buChar char="●"/>
              <a:defRPr sz="1983"/>
            </a:lvl1pPr>
            <a:lvl2pPr indent="-336550" lvl="1" marL="914400">
              <a:spcBef>
                <a:spcPts val="0"/>
              </a:spcBef>
              <a:spcAft>
                <a:spcPts val="0"/>
              </a:spcAft>
              <a:buSzPts val="1700"/>
              <a:buChar char="○"/>
              <a:defRPr sz="1700"/>
            </a:lvl2pPr>
            <a:lvl3pPr indent="-336550" lvl="2" marL="1371600">
              <a:spcBef>
                <a:spcPts val="0"/>
              </a:spcBef>
              <a:spcAft>
                <a:spcPts val="0"/>
              </a:spcAft>
              <a:buSzPts val="1700"/>
              <a:buChar char="■"/>
              <a:defRPr sz="1700"/>
            </a:lvl3pPr>
            <a:lvl4pPr indent="-336550" lvl="3" marL="1828800">
              <a:spcBef>
                <a:spcPts val="0"/>
              </a:spcBef>
              <a:spcAft>
                <a:spcPts val="0"/>
              </a:spcAft>
              <a:buSzPts val="1700"/>
              <a:buChar char="●"/>
              <a:defRPr sz="1700"/>
            </a:lvl4pPr>
            <a:lvl5pPr indent="-336550" lvl="4" marL="2286000">
              <a:spcBef>
                <a:spcPts val="0"/>
              </a:spcBef>
              <a:spcAft>
                <a:spcPts val="0"/>
              </a:spcAft>
              <a:buSzPts val="1700"/>
              <a:buChar char="○"/>
              <a:defRPr sz="1700"/>
            </a:lvl5pPr>
            <a:lvl6pPr indent="-336550" lvl="5" marL="2743200">
              <a:spcBef>
                <a:spcPts val="0"/>
              </a:spcBef>
              <a:spcAft>
                <a:spcPts val="0"/>
              </a:spcAft>
              <a:buSzPts val="1700"/>
              <a:buChar char="■"/>
              <a:defRPr sz="1700"/>
            </a:lvl6pPr>
            <a:lvl7pPr indent="-336550" lvl="6" marL="3200400">
              <a:spcBef>
                <a:spcPts val="0"/>
              </a:spcBef>
              <a:spcAft>
                <a:spcPts val="0"/>
              </a:spcAft>
              <a:buSzPts val="1700"/>
              <a:buChar char="●"/>
              <a:defRPr sz="1700"/>
            </a:lvl7pPr>
            <a:lvl8pPr indent="-336550" lvl="7" marL="3657600">
              <a:spcBef>
                <a:spcPts val="0"/>
              </a:spcBef>
              <a:spcAft>
                <a:spcPts val="0"/>
              </a:spcAft>
              <a:buSzPts val="1700"/>
              <a:buChar char="○"/>
              <a:defRPr sz="1700"/>
            </a:lvl8pPr>
            <a:lvl9pPr indent="-336550" lvl="8" marL="4114800">
              <a:spcBef>
                <a:spcPts val="0"/>
              </a:spcBef>
              <a:spcAft>
                <a:spcPts val="0"/>
              </a:spcAft>
              <a:buSzPts val="1700"/>
              <a:buChar char="■"/>
              <a:defRPr sz="17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5436450" y="2881188"/>
            <a:ext cx="4500000" cy="8541000"/>
          </a:xfrm>
          <a:prstGeom prst="rect">
            <a:avLst/>
          </a:prstGeom>
        </p:spPr>
        <p:txBody>
          <a:bodyPr anchorCtr="0" anchor="t" bIns="129525" lIns="129525" spcFirstLastPara="1" rIns="129525" wrap="square" tIns="129525">
            <a:normAutofit/>
          </a:bodyPr>
          <a:lstStyle>
            <a:lvl1pPr indent="-354541" lvl="0" marL="457200">
              <a:spcBef>
                <a:spcPts val="0"/>
              </a:spcBef>
              <a:spcAft>
                <a:spcPts val="0"/>
              </a:spcAft>
              <a:buSzPts val="1983"/>
              <a:buChar char="●"/>
              <a:defRPr sz="1983"/>
            </a:lvl1pPr>
            <a:lvl2pPr indent="-336550" lvl="1" marL="914400">
              <a:spcBef>
                <a:spcPts val="0"/>
              </a:spcBef>
              <a:spcAft>
                <a:spcPts val="0"/>
              </a:spcAft>
              <a:buSzPts val="1700"/>
              <a:buChar char="○"/>
              <a:defRPr sz="1700"/>
            </a:lvl2pPr>
            <a:lvl3pPr indent="-336550" lvl="2" marL="1371600">
              <a:spcBef>
                <a:spcPts val="0"/>
              </a:spcBef>
              <a:spcAft>
                <a:spcPts val="0"/>
              </a:spcAft>
              <a:buSzPts val="1700"/>
              <a:buChar char="■"/>
              <a:defRPr sz="1700"/>
            </a:lvl3pPr>
            <a:lvl4pPr indent="-336550" lvl="3" marL="1828800">
              <a:spcBef>
                <a:spcPts val="0"/>
              </a:spcBef>
              <a:spcAft>
                <a:spcPts val="0"/>
              </a:spcAft>
              <a:buSzPts val="1700"/>
              <a:buChar char="●"/>
              <a:defRPr sz="1700"/>
            </a:lvl4pPr>
            <a:lvl5pPr indent="-336550" lvl="4" marL="2286000">
              <a:spcBef>
                <a:spcPts val="0"/>
              </a:spcBef>
              <a:spcAft>
                <a:spcPts val="0"/>
              </a:spcAft>
              <a:buSzPts val="1700"/>
              <a:buChar char="○"/>
              <a:defRPr sz="1700"/>
            </a:lvl5pPr>
            <a:lvl6pPr indent="-336550" lvl="5" marL="2743200">
              <a:spcBef>
                <a:spcPts val="0"/>
              </a:spcBef>
              <a:spcAft>
                <a:spcPts val="0"/>
              </a:spcAft>
              <a:buSzPts val="1700"/>
              <a:buChar char="■"/>
              <a:defRPr sz="1700"/>
            </a:lvl6pPr>
            <a:lvl7pPr indent="-336550" lvl="6" marL="3200400">
              <a:spcBef>
                <a:spcPts val="0"/>
              </a:spcBef>
              <a:spcAft>
                <a:spcPts val="0"/>
              </a:spcAft>
              <a:buSzPts val="1700"/>
              <a:buChar char="●"/>
              <a:defRPr sz="1700"/>
            </a:lvl7pPr>
            <a:lvl8pPr indent="-336550" lvl="7" marL="3657600">
              <a:spcBef>
                <a:spcPts val="0"/>
              </a:spcBef>
              <a:spcAft>
                <a:spcPts val="0"/>
              </a:spcAft>
              <a:buSzPts val="1700"/>
              <a:buChar char="○"/>
              <a:defRPr sz="1700"/>
            </a:lvl8pPr>
            <a:lvl9pPr indent="-336550" lvl="8" marL="4114800">
              <a:spcBef>
                <a:spcPts val="0"/>
              </a:spcBef>
              <a:spcAft>
                <a:spcPts val="0"/>
              </a:spcAft>
              <a:buSzPts val="1700"/>
              <a:buChar char="■"/>
              <a:defRPr sz="17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9531515" y="11658042"/>
            <a:ext cx="617400" cy="984000"/>
          </a:xfrm>
          <a:prstGeom prst="rect">
            <a:avLst/>
          </a:prstGeom>
        </p:spPr>
        <p:txBody>
          <a:bodyPr anchorCtr="0" anchor="ctr" bIns="129525" lIns="129525" spcFirstLastPara="1" rIns="129525" wrap="square" tIns="129525">
            <a:normAutofit/>
          </a:bodyPr>
          <a:lstStyle>
            <a:lvl1pPr lvl="0">
              <a:buNone/>
              <a:defRPr sz="1416"/>
            </a:lvl1pPr>
            <a:lvl2pPr lvl="1">
              <a:buNone/>
              <a:defRPr sz="1416"/>
            </a:lvl2pPr>
            <a:lvl3pPr lvl="2">
              <a:buNone/>
              <a:defRPr sz="1416"/>
            </a:lvl3pPr>
            <a:lvl4pPr lvl="3">
              <a:buNone/>
              <a:defRPr sz="1416"/>
            </a:lvl4pPr>
            <a:lvl5pPr lvl="4">
              <a:buNone/>
              <a:defRPr sz="1416"/>
            </a:lvl5pPr>
            <a:lvl6pPr lvl="5">
              <a:buNone/>
              <a:defRPr sz="1416"/>
            </a:lvl6pPr>
            <a:lvl7pPr lvl="6">
              <a:buNone/>
              <a:defRPr sz="1416"/>
            </a:lvl7pPr>
            <a:lvl8pPr lvl="7">
              <a:buNone/>
              <a:defRPr sz="1416"/>
            </a:lvl8pPr>
            <a:lvl9pPr lvl="8">
              <a:buNone/>
              <a:defRPr sz="1416"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50663" y="1112563"/>
            <a:ext cx="9585600" cy="1431600"/>
          </a:xfrm>
          <a:prstGeom prst="rect">
            <a:avLst/>
          </a:prstGeom>
        </p:spPr>
        <p:txBody>
          <a:bodyPr anchorCtr="0" anchor="t" bIns="129525" lIns="129525" spcFirstLastPara="1" rIns="129525" wrap="square" tIns="1295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967"/>
              <a:buNone/>
              <a:defRPr sz="3966"/>
            </a:lvl1pPr>
            <a:lvl2pPr lvl="1">
              <a:spcBef>
                <a:spcPts val="0"/>
              </a:spcBef>
              <a:spcAft>
                <a:spcPts val="0"/>
              </a:spcAft>
              <a:buSzPts val="3967"/>
              <a:buNone/>
              <a:defRPr sz="3966"/>
            </a:lvl2pPr>
            <a:lvl3pPr lvl="2">
              <a:spcBef>
                <a:spcPts val="0"/>
              </a:spcBef>
              <a:spcAft>
                <a:spcPts val="0"/>
              </a:spcAft>
              <a:buSzPts val="3967"/>
              <a:buNone/>
              <a:defRPr sz="3966"/>
            </a:lvl3pPr>
            <a:lvl4pPr lvl="3">
              <a:spcBef>
                <a:spcPts val="0"/>
              </a:spcBef>
              <a:spcAft>
                <a:spcPts val="0"/>
              </a:spcAft>
              <a:buSzPts val="3967"/>
              <a:buNone/>
              <a:defRPr sz="3966"/>
            </a:lvl4pPr>
            <a:lvl5pPr lvl="4">
              <a:spcBef>
                <a:spcPts val="0"/>
              </a:spcBef>
              <a:spcAft>
                <a:spcPts val="0"/>
              </a:spcAft>
              <a:buSzPts val="3967"/>
              <a:buNone/>
              <a:defRPr sz="3966"/>
            </a:lvl5pPr>
            <a:lvl6pPr lvl="5">
              <a:spcBef>
                <a:spcPts val="0"/>
              </a:spcBef>
              <a:spcAft>
                <a:spcPts val="0"/>
              </a:spcAft>
              <a:buSzPts val="3967"/>
              <a:buNone/>
              <a:defRPr sz="3966"/>
            </a:lvl6pPr>
            <a:lvl7pPr lvl="6">
              <a:spcBef>
                <a:spcPts val="0"/>
              </a:spcBef>
              <a:spcAft>
                <a:spcPts val="0"/>
              </a:spcAft>
              <a:buSzPts val="3967"/>
              <a:buNone/>
              <a:defRPr sz="3966"/>
            </a:lvl7pPr>
            <a:lvl8pPr lvl="7">
              <a:spcBef>
                <a:spcPts val="0"/>
              </a:spcBef>
              <a:spcAft>
                <a:spcPts val="0"/>
              </a:spcAft>
              <a:buSzPts val="3967"/>
              <a:buNone/>
              <a:defRPr sz="3966"/>
            </a:lvl8pPr>
            <a:lvl9pPr lvl="8">
              <a:spcBef>
                <a:spcPts val="0"/>
              </a:spcBef>
              <a:spcAft>
                <a:spcPts val="0"/>
              </a:spcAft>
              <a:buSzPts val="3967"/>
              <a:buNone/>
              <a:defRPr sz="3966"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9531515" y="11658042"/>
            <a:ext cx="617400" cy="984000"/>
          </a:xfrm>
          <a:prstGeom prst="rect">
            <a:avLst/>
          </a:prstGeom>
        </p:spPr>
        <p:txBody>
          <a:bodyPr anchorCtr="0" anchor="ctr" bIns="129525" lIns="129525" spcFirstLastPara="1" rIns="129525" wrap="square" tIns="129525">
            <a:normAutofit/>
          </a:bodyPr>
          <a:lstStyle>
            <a:lvl1pPr lvl="0">
              <a:buNone/>
              <a:defRPr sz="1416"/>
            </a:lvl1pPr>
            <a:lvl2pPr lvl="1">
              <a:buNone/>
              <a:defRPr sz="1416"/>
            </a:lvl2pPr>
            <a:lvl3pPr lvl="2">
              <a:buNone/>
              <a:defRPr sz="1416"/>
            </a:lvl3pPr>
            <a:lvl4pPr lvl="3">
              <a:buNone/>
              <a:defRPr sz="1416"/>
            </a:lvl4pPr>
            <a:lvl5pPr lvl="4">
              <a:buNone/>
              <a:defRPr sz="1416"/>
            </a:lvl5pPr>
            <a:lvl6pPr lvl="5">
              <a:buNone/>
              <a:defRPr sz="1416"/>
            </a:lvl6pPr>
            <a:lvl7pPr lvl="6">
              <a:buNone/>
              <a:defRPr sz="1416"/>
            </a:lvl7pPr>
            <a:lvl8pPr lvl="7">
              <a:buNone/>
              <a:defRPr sz="1416"/>
            </a:lvl8pPr>
            <a:lvl9pPr lvl="8">
              <a:buNone/>
              <a:defRPr sz="1416"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50663" y="1389000"/>
            <a:ext cx="3159000" cy="1889400"/>
          </a:xfrm>
          <a:prstGeom prst="rect">
            <a:avLst/>
          </a:prstGeom>
        </p:spPr>
        <p:txBody>
          <a:bodyPr anchorCtr="0" anchor="b" bIns="129525" lIns="129525" spcFirstLastPara="1" rIns="129525" wrap="square" tIns="1295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1pPr>
            <a:lvl2pPr lvl="1"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2pPr>
            <a:lvl3pPr lvl="2"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3pPr>
            <a:lvl4pPr lvl="3"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4pPr>
            <a:lvl5pPr lvl="4"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5pPr>
            <a:lvl6pPr lvl="5"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6pPr>
            <a:lvl7pPr lvl="6"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7pPr>
            <a:lvl8pPr lvl="7"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8pPr>
            <a:lvl9pPr lvl="8"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50663" y="3474000"/>
            <a:ext cx="3159000" cy="7948500"/>
          </a:xfrm>
          <a:prstGeom prst="rect">
            <a:avLst/>
          </a:prstGeom>
        </p:spPr>
        <p:txBody>
          <a:bodyPr anchorCtr="0" anchor="t" bIns="129525" lIns="129525" spcFirstLastPara="1" rIns="129525" wrap="square" tIns="129525">
            <a:normAutofit/>
          </a:bodyPr>
          <a:lstStyle>
            <a:lvl1pPr indent="-336550" lvl="0" marL="457200">
              <a:spcBef>
                <a:spcPts val="0"/>
              </a:spcBef>
              <a:spcAft>
                <a:spcPts val="0"/>
              </a:spcAft>
              <a:buSzPts val="1700"/>
              <a:buChar char="●"/>
              <a:defRPr sz="1700"/>
            </a:lvl1pPr>
            <a:lvl2pPr indent="-336550" lvl="1" marL="914400">
              <a:spcBef>
                <a:spcPts val="0"/>
              </a:spcBef>
              <a:spcAft>
                <a:spcPts val="0"/>
              </a:spcAft>
              <a:buSzPts val="1700"/>
              <a:buChar char="○"/>
              <a:defRPr sz="1700"/>
            </a:lvl2pPr>
            <a:lvl3pPr indent="-336550" lvl="2" marL="1371600">
              <a:spcBef>
                <a:spcPts val="0"/>
              </a:spcBef>
              <a:spcAft>
                <a:spcPts val="0"/>
              </a:spcAft>
              <a:buSzPts val="1700"/>
              <a:buChar char="■"/>
              <a:defRPr sz="1700"/>
            </a:lvl3pPr>
            <a:lvl4pPr indent="-336550" lvl="3" marL="1828800">
              <a:spcBef>
                <a:spcPts val="0"/>
              </a:spcBef>
              <a:spcAft>
                <a:spcPts val="0"/>
              </a:spcAft>
              <a:buSzPts val="1700"/>
              <a:buChar char="●"/>
              <a:defRPr sz="1700"/>
            </a:lvl4pPr>
            <a:lvl5pPr indent="-336550" lvl="4" marL="2286000">
              <a:spcBef>
                <a:spcPts val="0"/>
              </a:spcBef>
              <a:spcAft>
                <a:spcPts val="0"/>
              </a:spcAft>
              <a:buSzPts val="1700"/>
              <a:buChar char="○"/>
              <a:defRPr sz="1700"/>
            </a:lvl5pPr>
            <a:lvl6pPr indent="-336550" lvl="5" marL="2743200">
              <a:spcBef>
                <a:spcPts val="0"/>
              </a:spcBef>
              <a:spcAft>
                <a:spcPts val="0"/>
              </a:spcAft>
              <a:buSzPts val="1700"/>
              <a:buChar char="■"/>
              <a:defRPr sz="1700"/>
            </a:lvl6pPr>
            <a:lvl7pPr indent="-336550" lvl="6" marL="3200400">
              <a:spcBef>
                <a:spcPts val="0"/>
              </a:spcBef>
              <a:spcAft>
                <a:spcPts val="0"/>
              </a:spcAft>
              <a:buSzPts val="1700"/>
              <a:buChar char="●"/>
              <a:defRPr sz="1700"/>
            </a:lvl7pPr>
            <a:lvl8pPr indent="-336550" lvl="7" marL="3657600">
              <a:spcBef>
                <a:spcPts val="0"/>
              </a:spcBef>
              <a:spcAft>
                <a:spcPts val="0"/>
              </a:spcAft>
              <a:buSzPts val="1700"/>
              <a:buChar char="○"/>
              <a:defRPr sz="1700"/>
            </a:lvl8pPr>
            <a:lvl9pPr indent="-336550" lvl="8" marL="4114800">
              <a:spcBef>
                <a:spcPts val="0"/>
              </a:spcBef>
              <a:spcAft>
                <a:spcPts val="0"/>
              </a:spcAft>
              <a:buSzPts val="1700"/>
              <a:buChar char="■"/>
              <a:defRPr sz="17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9531515" y="11658042"/>
            <a:ext cx="617400" cy="984000"/>
          </a:xfrm>
          <a:prstGeom prst="rect">
            <a:avLst/>
          </a:prstGeom>
        </p:spPr>
        <p:txBody>
          <a:bodyPr anchorCtr="0" anchor="ctr" bIns="129525" lIns="129525" spcFirstLastPara="1" rIns="129525" wrap="square" tIns="129525">
            <a:normAutofit/>
          </a:bodyPr>
          <a:lstStyle>
            <a:lvl1pPr lvl="0">
              <a:buNone/>
              <a:defRPr sz="1416"/>
            </a:lvl1pPr>
            <a:lvl2pPr lvl="1">
              <a:buNone/>
              <a:defRPr sz="1416"/>
            </a:lvl2pPr>
            <a:lvl3pPr lvl="2">
              <a:buNone/>
              <a:defRPr sz="1416"/>
            </a:lvl3pPr>
            <a:lvl4pPr lvl="3">
              <a:buNone/>
              <a:defRPr sz="1416"/>
            </a:lvl4pPr>
            <a:lvl5pPr lvl="4">
              <a:buNone/>
              <a:defRPr sz="1416"/>
            </a:lvl5pPr>
            <a:lvl6pPr lvl="5">
              <a:buNone/>
              <a:defRPr sz="1416"/>
            </a:lvl6pPr>
            <a:lvl7pPr lvl="6">
              <a:buNone/>
              <a:defRPr sz="1416"/>
            </a:lvl7pPr>
            <a:lvl8pPr lvl="7">
              <a:buNone/>
              <a:defRPr sz="1416"/>
            </a:lvl8pPr>
            <a:lvl9pPr lvl="8">
              <a:buNone/>
              <a:defRPr sz="1416"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551531" y="1125375"/>
            <a:ext cx="7163700" cy="10227000"/>
          </a:xfrm>
          <a:prstGeom prst="rect">
            <a:avLst/>
          </a:prstGeom>
        </p:spPr>
        <p:txBody>
          <a:bodyPr anchorCtr="0" anchor="ctr" bIns="129525" lIns="129525" spcFirstLastPara="1" rIns="129525" wrap="square" tIns="1295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6800"/>
              <a:buNone/>
              <a:defRPr sz="6800"/>
            </a:lvl1pPr>
            <a:lvl2pPr lvl="1">
              <a:spcBef>
                <a:spcPts val="0"/>
              </a:spcBef>
              <a:spcAft>
                <a:spcPts val="0"/>
              </a:spcAft>
              <a:buSzPts val="6800"/>
              <a:buNone/>
              <a:defRPr sz="6800"/>
            </a:lvl2pPr>
            <a:lvl3pPr lvl="2">
              <a:spcBef>
                <a:spcPts val="0"/>
              </a:spcBef>
              <a:spcAft>
                <a:spcPts val="0"/>
              </a:spcAft>
              <a:buSzPts val="6800"/>
              <a:buNone/>
              <a:defRPr sz="6800"/>
            </a:lvl3pPr>
            <a:lvl4pPr lvl="3">
              <a:spcBef>
                <a:spcPts val="0"/>
              </a:spcBef>
              <a:spcAft>
                <a:spcPts val="0"/>
              </a:spcAft>
              <a:buSzPts val="6800"/>
              <a:buNone/>
              <a:defRPr sz="6800"/>
            </a:lvl4pPr>
            <a:lvl5pPr lvl="4">
              <a:spcBef>
                <a:spcPts val="0"/>
              </a:spcBef>
              <a:spcAft>
                <a:spcPts val="0"/>
              </a:spcAft>
              <a:buSzPts val="6800"/>
              <a:buNone/>
              <a:defRPr sz="6800"/>
            </a:lvl5pPr>
            <a:lvl6pPr lvl="5">
              <a:spcBef>
                <a:spcPts val="0"/>
              </a:spcBef>
              <a:spcAft>
                <a:spcPts val="0"/>
              </a:spcAft>
              <a:buSzPts val="6800"/>
              <a:buNone/>
              <a:defRPr sz="6800"/>
            </a:lvl6pPr>
            <a:lvl7pPr lvl="6">
              <a:spcBef>
                <a:spcPts val="0"/>
              </a:spcBef>
              <a:spcAft>
                <a:spcPts val="0"/>
              </a:spcAft>
              <a:buSzPts val="6800"/>
              <a:buNone/>
              <a:defRPr sz="6800"/>
            </a:lvl7pPr>
            <a:lvl8pPr lvl="7">
              <a:spcBef>
                <a:spcPts val="0"/>
              </a:spcBef>
              <a:spcAft>
                <a:spcPts val="0"/>
              </a:spcAft>
              <a:buSzPts val="6800"/>
              <a:buNone/>
              <a:defRPr sz="6800"/>
            </a:lvl8pPr>
            <a:lvl9pPr lvl="8">
              <a:spcBef>
                <a:spcPts val="0"/>
              </a:spcBef>
              <a:spcAft>
                <a:spcPts val="0"/>
              </a:spcAft>
              <a:buSzPts val="6800"/>
              <a:buNone/>
              <a:defRPr sz="6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9531515" y="11658042"/>
            <a:ext cx="617400" cy="984000"/>
          </a:xfrm>
          <a:prstGeom prst="rect">
            <a:avLst/>
          </a:prstGeom>
        </p:spPr>
        <p:txBody>
          <a:bodyPr anchorCtr="0" anchor="ctr" bIns="129525" lIns="129525" spcFirstLastPara="1" rIns="129525" wrap="square" tIns="129525">
            <a:normAutofit/>
          </a:bodyPr>
          <a:lstStyle>
            <a:lvl1pPr lvl="0">
              <a:buNone/>
              <a:defRPr sz="1416"/>
            </a:lvl1pPr>
            <a:lvl2pPr lvl="1">
              <a:buNone/>
              <a:defRPr sz="1416"/>
            </a:lvl2pPr>
            <a:lvl3pPr lvl="2">
              <a:buNone/>
              <a:defRPr sz="1416"/>
            </a:lvl3pPr>
            <a:lvl4pPr lvl="3">
              <a:buNone/>
              <a:defRPr sz="1416"/>
            </a:lvl4pPr>
            <a:lvl5pPr lvl="4">
              <a:buNone/>
              <a:defRPr sz="1416"/>
            </a:lvl5pPr>
            <a:lvl6pPr lvl="5">
              <a:buNone/>
              <a:defRPr sz="1416"/>
            </a:lvl6pPr>
            <a:lvl7pPr lvl="6">
              <a:buNone/>
              <a:defRPr sz="1416"/>
            </a:lvl7pPr>
            <a:lvl8pPr lvl="7">
              <a:buNone/>
              <a:defRPr sz="1416"/>
            </a:lvl8pPr>
            <a:lvl9pPr lvl="8">
              <a:buNone/>
              <a:defRPr sz="1416"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5143500" y="-312"/>
            <a:ext cx="5143500" cy="128589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129525" lIns="129525" spcFirstLastPara="1" rIns="129525" wrap="square" tIns="1295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98688" y="3082938"/>
            <a:ext cx="4550700" cy="3705900"/>
          </a:xfrm>
          <a:prstGeom prst="rect">
            <a:avLst/>
          </a:prstGeom>
        </p:spPr>
        <p:txBody>
          <a:bodyPr anchorCtr="0" anchor="b" bIns="129525" lIns="129525" spcFirstLastPara="1" rIns="129525" wrap="square" tIns="1295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950"/>
              <a:buNone/>
              <a:defRPr sz="5950"/>
            </a:lvl1pPr>
            <a:lvl2pPr lvl="1" algn="ctr">
              <a:spcBef>
                <a:spcPts val="0"/>
              </a:spcBef>
              <a:spcAft>
                <a:spcPts val="0"/>
              </a:spcAft>
              <a:buSzPts val="5950"/>
              <a:buNone/>
              <a:defRPr sz="5950"/>
            </a:lvl2pPr>
            <a:lvl3pPr lvl="2" algn="ctr">
              <a:spcBef>
                <a:spcPts val="0"/>
              </a:spcBef>
              <a:spcAft>
                <a:spcPts val="0"/>
              </a:spcAft>
              <a:buSzPts val="5950"/>
              <a:buNone/>
              <a:defRPr sz="5950"/>
            </a:lvl3pPr>
            <a:lvl4pPr lvl="3" algn="ctr">
              <a:spcBef>
                <a:spcPts val="0"/>
              </a:spcBef>
              <a:spcAft>
                <a:spcPts val="0"/>
              </a:spcAft>
              <a:buSzPts val="5950"/>
              <a:buNone/>
              <a:defRPr sz="5950"/>
            </a:lvl4pPr>
            <a:lvl5pPr lvl="4" algn="ctr">
              <a:spcBef>
                <a:spcPts val="0"/>
              </a:spcBef>
              <a:spcAft>
                <a:spcPts val="0"/>
              </a:spcAft>
              <a:buSzPts val="5950"/>
              <a:buNone/>
              <a:defRPr sz="5950"/>
            </a:lvl5pPr>
            <a:lvl6pPr lvl="5" algn="ctr">
              <a:spcBef>
                <a:spcPts val="0"/>
              </a:spcBef>
              <a:spcAft>
                <a:spcPts val="0"/>
              </a:spcAft>
              <a:buSzPts val="5950"/>
              <a:buNone/>
              <a:defRPr sz="5950"/>
            </a:lvl6pPr>
            <a:lvl7pPr lvl="6" algn="ctr">
              <a:spcBef>
                <a:spcPts val="0"/>
              </a:spcBef>
              <a:spcAft>
                <a:spcPts val="0"/>
              </a:spcAft>
              <a:buSzPts val="5950"/>
              <a:buNone/>
              <a:defRPr sz="5950"/>
            </a:lvl7pPr>
            <a:lvl8pPr lvl="7" algn="ctr">
              <a:spcBef>
                <a:spcPts val="0"/>
              </a:spcBef>
              <a:spcAft>
                <a:spcPts val="0"/>
              </a:spcAft>
              <a:buSzPts val="5950"/>
              <a:buNone/>
              <a:defRPr sz="5950"/>
            </a:lvl8pPr>
            <a:lvl9pPr lvl="8" algn="ctr">
              <a:spcBef>
                <a:spcPts val="0"/>
              </a:spcBef>
              <a:spcAft>
                <a:spcPts val="0"/>
              </a:spcAft>
              <a:buSzPts val="5950"/>
              <a:buNone/>
              <a:defRPr sz="595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98688" y="7007688"/>
            <a:ext cx="4550700" cy="3087900"/>
          </a:xfrm>
          <a:prstGeom prst="rect">
            <a:avLst/>
          </a:prstGeom>
        </p:spPr>
        <p:txBody>
          <a:bodyPr anchorCtr="0" anchor="t" bIns="129525" lIns="129525" spcFirstLastPara="1" rIns="129525" wrap="square" tIns="1295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975"/>
              <a:buNone/>
              <a:defRPr sz="2975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975"/>
              <a:buNone/>
              <a:defRPr sz="2975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975"/>
              <a:buNone/>
              <a:defRPr sz="2975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975"/>
              <a:buNone/>
              <a:defRPr sz="2975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975"/>
              <a:buNone/>
              <a:defRPr sz="2975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975"/>
              <a:buNone/>
              <a:defRPr sz="2975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975"/>
              <a:buNone/>
              <a:defRPr sz="2975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975"/>
              <a:buNone/>
              <a:defRPr sz="2975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975"/>
              <a:buNone/>
              <a:defRPr sz="2975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5556938" y="1810188"/>
            <a:ext cx="4316700" cy="9237900"/>
          </a:xfrm>
          <a:prstGeom prst="rect">
            <a:avLst/>
          </a:prstGeom>
        </p:spPr>
        <p:txBody>
          <a:bodyPr anchorCtr="0" anchor="ctr" bIns="129525" lIns="129525" spcFirstLastPara="1" rIns="129525" wrap="square" tIns="129525">
            <a:normAutofit/>
          </a:bodyPr>
          <a:lstStyle>
            <a:lvl1pPr indent="-390525" lvl="0" marL="457200">
              <a:spcBef>
                <a:spcPts val="0"/>
              </a:spcBef>
              <a:spcAft>
                <a:spcPts val="0"/>
              </a:spcAft>
              <a:buSzPts val="2550"/>
              <a:buChar char="●"/>
              <a:defRPr sz="2550"/>
            </a:lvl1pPr>
            <a:lvl2pPr indent="-354541" lvl="1" marL="914400">
              <a:spcBef>
                <a:spcPts val="0"/>
              </a:spcBef>
              <a:spcAft>
                <a:spcPts val="0"/>
              </a:spcAft>
              <a:buSzPts val="1983"/>
              <a:buChar char="○"/>
              <a:defRPr sz="1983"/>
            </a:lvl2pPr>
            <a:lvl3pPr indent="-354541" lvl="2" marL="1371600">
              <a:spcBef>
                <a:spcPts val="0"/>
              </a:spcBef>
              <a:spcAft>
                <a:spcPts val="0"/>
              </a:spcAft>
              <a:buSzPts val="1983"/>
              <a:buChar char="■"/>
              <a:defRPr sz="1983"/>
            </a:lvl3pPr>
            <a:lvl4pPr indent="-354541" lvl="3" marL="1828800">
              <a:spcBef>
                <a:spcPts val="0"/>
              </a:spcBef>
              <a:spcAft>
                <a:spcPts val="0"/>
              </a:spcAft>
              <a:buSzPts val="1983"/>
              <a:buChar char="●"/>
              <a:defRPr sz="1983"/>
            </a:lvl4pPr>
            <a:lvl5pPr indent="-354541" lvl="4" marL="2286000">
              <a:spcBef>
                <a:spcPts val="0"/>
              </a:spcBef>
              <a:spcAft>
                <a:spcPts val="0"/>
              </a:spcAft>
              <a:buSzPts val="1983"/>
              <a:buChar char="○"/>
              <a:defRPr sz="1983"/>
            </a:lvl5pPr>
            <a:lvl6pPr indent="-354541" lvl="5" marL="2743200">
              <a:spcBef>
                <a:spcPts val="0"/>
              </a:spcBef>
              <a:spcAft>
                <a:spcPts val="0"/>
              </a:spcAft>
              <a:buSzPts val="1983"/>
              <a:buChar char="■"/>
              <a:defRPr sz="1983"/>
            </a:lvl6pPr>
            <a:lvl7pPr indent="-354541" lvl="6" marL="3200400">
              <a:spcBef>
                <a:spcPts val="0"/>
              </a:spcBef>
              <a:spcAft>
                <a:spcPts val="0"/>
              </a:spcAft>
              <a:buSzPts val="1983"/>
              <a:buChar char="●"/>
              <a:defRPr sz="1983"/>
            </a:lvl7pPr>
            <a:lvl8pPr indent="-354541" lvl="7" marL="3657600">
              <a:spcBef>
                <a:spcPts val="0"/>
              </a:spcBef>
              <a:spcAft>
                <a:spcPts val="0"/>
              </a:spcAft>
              <a:buSzPts val="1983"/>
              <a:buChar char="○"/>
              <a:defRPr sz="1983"/>
            </a:lvl8pPr>
            <a:lvl9pPr indent="-354541" lvl="8" marL="4114800">
              <a:spcBef>
                <a:spcPts val="0"/>
              </a:spcBef>
              <a:spcAft>
                <a:spcPts val="0"/>
              </a:spcAft>
              <a:buSzPts val="1983"/>
              <a:buChar char="■"/>
              <a:defRPr sz="1983"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9531515" y="11658042"/>
            <a:ext cx="617400" cy="984000"/>
          </a:xfrm>
          <a:prstGeom prst="rect">
            <a:avLst/>
          </a:prstGeom>
        </p:spPr>
        <p:txBody>
          <a:bodyPr anchorCtr="0" anchor="ctr" bIns="129525" lIns="129525" spcFirstLastPara="1" rIns="129525" wrap="square" tIns="129525">
            <a:normAutofit/>
          </a:bodyPr>
          <a:lstStyle>
            <a:lvl1pPr lvl="0">
              <a:buNone/>
              <a:defRPr sz="1416"/>
            </a:lvl1pPr>
            <a:lvl2pPr lvl="1">
              <a:buNone/>
              <a:defRPr sz="1416"/>
            </a:lvl2pPr>
            <a:lvl3pPr lvl="2">
              <a:buNone/>
              <a:defRPr sz="1416"/>
            </a:lvl3pPr>
            <a:lvl4pPr lvl="3">
              <a:buNone/>
              <a:defRPr sz="1416"/>
            </a:lvl4pPr>
            <a:lvl5pPr lvl="4">
              <a:buNone/>
              <a:defRPr sz="1416"/>
            </a:lvl5pPr>
            <a:lvl6pPr lvl="5">
              <a:buNone/>
              <a:defRPr sz="1416"/>
            </a:lvl6pPr>
            <a:lvl7pPr lvl="6">
              <a:buNone/>
              <a:defRPr sz="1416"/>
            </a:lvl7pPr>
            <a:lvl8pPr lvl="7">
              <a:buNone/>
              <a:defRPr sz="1416"/>
            </a:lvl8pPr>
            <a:lvl9pPr lvl="8">
              <a:buNone/>
              <a:defRPr sz="1416"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50663" y="10576438"/>
            <a:ext cx="6748800" cy="1512900"/>
          </a:xfrm>
          <a:prstGeom prst="rect">
            <a:avLst/>
          </a:prstGeom>
        </p:spPr>
        <p:txBody>
          <a:bodyPr anchorCtr="0" anchor="ctr" bIns="129525" lIns="129525" spcFirstLastPara="1" rIns="129525" wrap="square" tIns="1295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50"/>
              <a:buNone/>
              <a:defRPr sz="2550"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9531515" y="11658042"/>
            <a:ext cx="617400" cy="984000"/>
          </a:xfrm>
          <a:prstGeom prst="rect">
            <a:avLst/>
          </a:prstGeom>
        </p:spPr>
        <p:txBody>
          <a:bodyPr anchorCtr="0" anchor="ctr" bIns="129525" lIns="129525" spcFirstLastPara="1" rIns="129525" wrap="square" tIns="129525">
            <a:normAutofit/>
          </a:bodyPr>
          <a:lstStyle>
            <a:lvl1pPr lvl="0">
              <a:buNone/>
              <a:defRPr sz="1416"/>
            </a:lvl1pPr>
            <a:lvl2pPr lvl="1">
              <a:buNone/>
              <a:defRPr sz="1416"/>
            </a:lvl2pPr>
            <a:lvl3pPr lvl="2">
              <a:buNone/>
              <a:defRPr sz="1416"/>
            </a:lvl3pPr>
            <a:lvl4pPr lvl="3">
              <a:buNone/>
              <a:defRPr sz="1416"/>
            </a:lvl4pPr>
            <a:lvl5pPr lvl="4">
              <a:buNone/>
              <a:defRPr sz="1416"/>
            </a:lvl5pPr>
            <a:lvl6pPr lvl="5">
              <a:buNone/>
              <a:defRPr sz="1416"/>
            </a:lvl6pPr>
            <a:lvl7pPr lvl="6">
              <a:buNone/>
              <a:defRPr sz="1416"/>
            </a:lvl7pPr>
            <a:lvl8pPr lvl="7">
              <a:buNone/>
              <a:defRPr sz="1416"/>
            </a:lvl8pPr>
            <a:lvl9pPr lvl="8">
              <a:buNone/>
              <a:defRPr sz="1416"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50663" y="1112563"/>
            <a:ext cx="9585600" cy="1431600"/>
          </a:xfrm>
          <a:prstGeom prst="rect">
            <a:avLst/>
          </a:prstGeom>
          <a:noFill/>
          <a:ln>
            <a:noFill/>
          </a:ln>
        </p:spPr>
        <p:txBody>
          <a:bodyPr anchorCtr="0" anchor="t" bIns="129525" lIns="129525" spcFirstLastPara="1" rIns="129525" wrap="square" tIns="1295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967"/>
              <a:buNone/>
              <a:defRPr sz="3966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967"/>
              <a:buNone/>
              <a:defRPr sz="3966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967"/>
              <a:buNone/>
              <a:defRPr sz="3966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967"/>
              <a:buNone/>
              <a:defRPr sz="3966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967"/>
              <a:buNone/>
              <a:defRPr sz="3966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967"/>
              <a:buNone/>
              <a:defRPr sz="3966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967"/>
              <a:buNone/>
              <a:defRPr sz="3966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967"/>
              <a:buNone/>
              <a:defRPr sz="3966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967"/>
              <a:buNone/>
              <a:defRPr sz="3966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50663" y="2881188"/>
            <a:ext cx="9585600" cy="8541000"/>
          </a:xfrm>
          <a:prstGeom prst="rect">
            <a:avLst/>
          </a:prstGeom>
          <a:noFill/>
          <a:ln>
            <a:noFill/>
          </a:ln>
        </p:spPr>
        <p:txBody>
          <a:bodyPr anchorCtr="0" anchor="t" bIns="129525" lIns="129525" spcFirstLastPara="1" rIns="129525" wrap="square" tIns="129525">
            <a:normAutofit/>
          </a:bodyPr>
          <a:lstStyle>
            <a:lvl1pPr indent="-390525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550"/>
              <a:buChar char="●"/>
              <a:defRPr sz="2550">
                <a:solidFill>
                  <a:schemeClr val="dk2"/>
                </a:solidFill>
              </a:defRPr>
            </a:lvl1pPr>
            <a:lvl2pPr indent="-354541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83"/>
              <a:buChar char="○"/>
              <a:defRPr sz="1983">
                <a:solidFill>
                  <a:schemeClr val="dk2"/>
                </a:solidFill>
              </a:defRPr>
            </a:lvl2pPr>
            <a:lvl3pPr indent="-354541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83"/>
              <a:buChar char="■"/>
              <a:defRPr sz="1983">
                <a:solidFill>
                  <a:schemeClr val="dk2"/>
                </a:solidFill>
              </a:defRPr>
            </a:lvl3pPr>
            <a:lvl4pPr indent="-354541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83"/>
              <a:buChar char="●"/>
              <a:defRPr sz="1983">
                <a:solidFill>
                  <a:schemeClr val="dk2"/>
                </a:solidFill>
              </a:defRPr>
            </a:lvl4pPr>
            <a:lvl5pPr indent="-354541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83"/>
              <a:buChar char="○"/>
              <a:defRPr sz="1983">
                <a:solidFill>
                  <a:schemeClr val="dk2"/>
                </a:solidFill>
              </a:defRPr>
            </a:lvl5pPr>
            <a:lvl6pPr indent="-354541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83"/>
              <a:buChar char="■"/>
              <a:defRPr sz="1983">
                <a:solidFill>
                  <a:schemeClr val="dk2"/>
                </a:solidFill>
              </a:defRPr>
            </a:lvl6pPr>
            <a:lvl7pPr indent="-354541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83"/>
              <a:buChar char="●"/>
              <a:defRPr sz="1983">
                <a:solidFill>
                  <a:schemeClr val="dk2"/>
                </a:solidFill>
              </a:defRPr>
            </a:lvl7pPr>
            <a:lvl8pPr indent="-354541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83"/>
              <a:buChar char="○"/>
              <a:defRPr sz="1983">
                <a:solidFill>
                  <a:schemeClr val="dk2"/>
                </a:solidFill>
              </a:defRPr>
            </a:lvl8pPr>
            <a:lvl9pPr indent="-354541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83"/>
              <a:buChar char="■"/>
              <a:defRPr sz="1983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9531515" y="11658042"/>
            <a:ext cx="617400" cy="984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29525" lIns="129525" spcFirstLastPara="1" rIns="129525" wrap="square" tIns="129525">
            <a:normAutofit/>
          </a:bodyPr>
          <a:lstStyle>
            <a:lvl1pPr lvl="0" algn="r">
              <a:buNone/>
              <a:defRPr sz="1416">
                <a:solidFill>
                  <a:schemeClr val="dk2"/>
                </a:solidFill>
              </a:defRPr>
            </a:lvl1pPr>
            <a:lvl2pPr lvl="1" algn="r">
              <a:buNone/>
              <a:defRPr sz="1416">
                <a:solidFill>
                  <a:schemeClr val="dk2"/>
                </a:solidFill>
              </a:defRPr>
            </a:lvl2pPr>
            <a:lvl3pPr lvl="2" algn="r">
              <a:buNone/>
              <a:defRPr sz="1416">
                <a:solidFill>
                  <a:schemeClr val="dk2"/>
                </a:solidFill>
              </a:defRPr>
            </a:lvl3pPr>
            <a:lvl4pPr lvl="3" algn="r">
              <a:buNone/>
              <a:defRPr sz="1416">
                <a:solidFill>
                  <a:schemeClr val="dk2"/>
                </a:solidFill>
              </a:defRPr>
            </a:lvl4pPr>
            <a:lvl5pPr lvl="4" algn="r">
              <a:buNone/>
              <a:defRPr sz="1416">
                <a:solidFill>
                  <a:schemeClr val="dk2"/>
                </a:solidFill>
              </a:defRPr>
            </a:lvl5pPr>
            <a:lvl6pPr lvl="5" algn="r">
              <a:buNone/>
              <a:defRPr sz="1416">
                <a:solidFill>
                  <a:schemeClr val="dk2"/>
                </a:solidFill>
              </a:defRPr>
            </a:lvl6pPr>
            <a:lvl7pPr lvl="6" algn="r">
              <a:buNone/>
              <a:defRPr sz="1416">
                <a:solidFill>
                  <a:schemeClr val="dk2"/>
                </a:solidFill>
              </a:defRPr>
            </a:lvl7pPr>
            <a:lvl8pPr lvl="7" algn="r">
              <a:buNone/>
              <a:defRPr sz="1416">
                <a:solidFill>
                  <a:schemeClr val="dk2"/>
                </a:solidFill>
              </a:defRPr>
            </a:lvl8pPr>
            <a:lvl9pPr lvl="8" algn="r">
              <a:buNone/>
              <a:defRPr sz="1416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3.png"/><Relationship Id="rId4" Type="http://schemas.openxmlformats.org/officeDocument/2006/relationships/image" Target="../media/image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372050" y="1135078"/>
            <a:ext cx="2287500" cy="137877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" name="Google Shape;59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372050" y="1135078"/>
            <a:ext cx="2287500" cy="137877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